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99CCFF"/>
    <a:srgbClr val="66CCFF"/>
    <a:srgbClr val="33CC33"/>
    <a:srgbClr val="00FF00"/>
    <a:srgbClr val="006600"/>
    <a:srgbClr val="006666"/>
    <a:srgbClr val="00B050"/>
    <a:srgbClr val="00CC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70" d="100"/>
          <a:sy n="70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89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046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89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447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974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770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92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3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64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644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335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2C444-BB06-409A-9E3D-F95E97D66907}" type="datetimeFigureOut">
              <a:rPr kumimoji="1" lang="ja-JP" altLang="en-US" smtClean="0"/>
              <a:t>2025/5/12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79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17530" y="312382"/>
            <a:ext cx="8902506" cy="2772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〔</a:t>
            </a:r>
            <a:r>
              <a:rPr lang="ja-JP" altLang="en-US" sz="16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企業・団体名</a:t>
            </a:r>
            <a:r>
              <a:rPr kumimoji="1" lang="en-US" altLang="ja-JP" sz="1600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〕</a:t>
            </a:r>
            <a:endParaRPr kumimoji="1" lang="ja-JP" altLang="en-US" sz="16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07504" y="2756338"/>
            <a:ext cx="8902506" cy="3936290"/>
          </a:xfrm>
          <a:prstGeom prst="roundRect">
            <a:avLst>
              <a:gd name="adj" fmla="val 475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17530" y="919644"/>
            <a:ext cx="8892480" cy="171726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07504" y="587995"/>
            <a:ext cx="8892480" cy="2848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URL: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7976427" y="80796"/>
            <a:ext cx="1053635" cy="29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Arial" panose="020B0604020202020204" pitchFamily="34" charset="0"/>
              </a:rPr>
              <a:t>回答票２</a:t>
            </a:r>
            <a:endParaRPr kumimoji="1" lang="en-US" altLang="ja-JP" sz="1600" b="1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9831" y="-17610"/>
            <a:ext cx="33706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記入日　　</a:t>
            </a:r>
            <a:r>
              <a:rPr lang="en-US" altLang="ja-JP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</a:t>
            </a:r>
            <a:r>
              <a:rPr lang="ja-JP" altLang="en-US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年　　月　　日</a:t>
            </a: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</a:t>
            </a:r>
            <a:endParaRPr lang="en-US" altLang="ja-JP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579F32-DB47-43F0-AE32-C25CA9874C2C}"/>
              </a:ext>
            </a:extLst>
          </p:cNvPr>
          <p:cNvSpPr txBox="1"/>
          <p:nvPr/>
        </p:nvSpPr>
        <p:spPr>
          <a:xfrm>
            <a:off x="219831" y="992283"/>
            <a:ext cx="4352169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347788" indent="-1347788">
              <a:tabLst>
                <a:tab pos="1347788" algn="l"/>
              </a:tabLst>
            </a:pPr>
            <a:r>
              <a:rPr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将来に向けた取組方針</a:t>
            </a:r>
            <a:r>
              <a:rPr kumimoji="1"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：</a:t>
            </a:r>
            <a:r>
              <a:rPr lang="en-US" altLang="ja-JP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(300</a:t>
            </a:r>
            <a:r>
              <a:rPr lang="ja-JP" altLang="en-US" sz="16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字以内で記載）</a:t>
            </a:r>
            <a:endParaRPr lang="en-US" altLang="ja-JP" sz="16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5931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821AE66-6BFD-D07F-8AB8-DB333259A32F}"/>
              </a:ext>
            </a:extLst>
          </p:cNvPr>
          <p:cNvSpPr txBox="1"/>
          <p:nvPr/>
        </p:nvSpPr>
        <p:spPr>
          <a:xfrm>
            <a:off x="219831" y="987877"/>
            <a:ext cx="5472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347788" indent="-1347788">
              <a:tabLst>
                <a:tab pos="1347788" algn="l"/>
              </a:tabLst>
            </a:pPr>
            <a:r>
              <a:rPr lang="en-US" altLang="ja-JP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Policies for future efforts towards biodiversity conservation : 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17530" y="312382"/>
            <a:ext cx="8902506" cy="277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〔</a:t>
            </a:r>
            <a:r>
              <a:rPr lang="en-US" altLang="ja-JP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Company / organization Name</a:t>
            </a:r>
            <a:r>
              <a:rPr kumimoji="1" lang="en-US" altLang="ja-JP" sz="1600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〕</a:t>
            </a:r>
            <a:endParaRPr kumimoji="1" lang="ja-JP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07504" y="2756338"/>
            <a:ext cx="8902506" cy="3936290"/>
          </a:xfrm>
          <a:prstGeom prst="roundRect">
            <a:avLst>
              <a:gd name="adj" fmla="val 4757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17530" y="919644"/>
            <a:ext cx="8892480" cy="171726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07504" y="587995"/>
            <a:ext cx="889248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　</a:t>
            </a:r>
            <a:r>
              <a:rPr lang="en-US" altLang="ja-JP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URL: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19831" y="-17610"/>
            <a:ext cx="41293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Date:</a:t>
            </a:r>
            <a:r>
              <a:rPr lang="ja-JP" altLang="en-US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en-US" altLang="ja-JP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20</a:t>
            </a:r>
            <a:r>
              <a:rPr lang="ja-JP" altLang="en-US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en-US" altLang="ja-JP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/  /</a:t>
            </a:r>
            <a:r>
              <a:rPr lang="en-US" altLang="ja-JP" sz="1600" u="sng" dirty="0">
                <a:solidFill>
                  <a:schemeClr val="bg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.</a:t>
            </a:r>
            <a:r>
              <a:rPr lang="en-US" altLang="ja-JP" sz="1600" u="sng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 </a:t>
            </a:r>
            <a:r>
              <a:rPr lang="ja-JP" altLang="en-US" sz="16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　</a:t>
            </a:r>
            <a:endParaRPr lang="en-US" altLang="ja-JP" sz="16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7976427" y="80796"/>
            <a:ext cx="1053635" cy="29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  <a:cs typeface="Arial" panose="020B0604020202020204" pitchFamily="34" charset="0"/>
              </a:rPr>
              <a:t>回答票２</a:t>
            </a:r>
            <a:endParaRPr kumimoji="1" lang="en-US" altLang="ja-JP" sz="1600" b="1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76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53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2019-07-01T05:01:08Z</dcterms:created>
  <dcterms:modified xsi:type="dcterms:W3CDTF">2025-05-12T01:20:46Z</dcterms:modified>
</cp:coreProperties>
</file>